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6" r:id="rId3"/>
    <p:sldId id="277" r:id="rId4"/>
    <p:sldId id="278" r:id="rId5"/>
    <p:sldId id="279" r:id="rId6"/>
    <p:sldId id="257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5356" autoAdjust="0"/>
  </p:normalViewPr>
  <p:slideViewPr>
    <p:cSldViewPr snapToGrid="0" showGuides="1">
      <p:cViewPr varScale="1">
        <p:scale>
          <a:sx n="65" d="100"/>
          <a:sy n="65" d="100"/>
        </p:scale>
        <p:origin x="68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9/15/2020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9/15/2020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>
                <a:cs typeface="Arial" pitchFamily="34" charset="0"/>
              </a:rPr>
              <a:t>Want a different image on this slide? Select the picture and delete it. Now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38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38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0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65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1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46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4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0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58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1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9/15/2020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 title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9/15/2020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9/15/2020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9/15/2020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9/15/2020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11" name="Picture Placeholder 10" title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9/15/2020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9/15/2020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9/15/2020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9/15/2020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9/15/2020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9/15/2020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book reader</a:t>
            </a:r>
          </a:p>
        </p:txBody>
      </p:sp>
      <p:pic>
        <p:nvPicPr>
          <p:cNvPr id="10" name="Місце для зображення 9">
            <a:extLst>
              <a:ext uri="{FF2B5EF4-FFF2-40B4-BE49-F238E27FC236}">
                <a16:creationId xmlns:a16="http://schemas.microsoft.com/office/drawing/2014/main" id="{BE9F95C9-9A10-42FD-8F58-552683BDF9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712" r="87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40B685E-6F36-4520-BEE1-82DE4759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903514"/>
          </a:xfrm>
        </p:spPr>
        <p:txBody>
          <a:bodyPr>
            <a:normAutofit/>
          </a:bodyPr>
          <a:lstStyle/>
          <a:p>
            <a:r>
              <a:rPr lang="en-US" sz="3600" dirty="0"/>
              <a:t>           </a:t>
            </a:r>
            <a:r>
              <a:rPr lang="en-US" sz="3600" dirty="0" err="1"/>
              <a:t>Eboox</a:t>
            </a:r>
            <a:endParaRPr lang="en-US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6E4A38-CEF0-4ECE-95ED-BFD79565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76200"/>
            <a:ext cx="1153107" cy="11279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4335" y="2015613"/>
            <a:ext cx="7059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Функціонал: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Створення списку читання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Статистика скільки відсотків книги прочитано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Створення закладок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Добавлення в обране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Можливість робити власні замітки або зберігати цитати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uk-UA" dirty="0" smtClean="0"/>
          </a:p>
          <a:p>
            <a:r>
              <a:rPr lang="uk-UA" dirty="0" smtClean="0"/>
              <a:t>Немає: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Нагадування про читання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9784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5C3B1880-A03B-4041-BCD1-78F36C5CE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903514"/>
          </a:xfrm>
        </p:spPr>
        <p:txBody>
          <a:bodyPr>
            <a:normAutofit/>
          </a:bodyPr>
          <a:lstStyle/>
          <a:p>
            <a:r>
              <a:rPr lang="en-US" sz="3600" dirty="0"/>
              <a:t>           </a:t>
            </a:r>
            <a:r>
              <a:rPr lang="en-US" sz="3600" dirty="0" err="1"/>
              <a:t>Eboox</a:t>
            </a:r>
            <a:r>
              <a:rPr lang="uk-UA" sz="3600" dirty="0"/>
              <a:t> </a:t>
            </a:r>
            <a:r>
              <a:rPr lang="en-US" sz="3600" dirty="0"/>
              <a:t>inside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21D1F42-2BFD-4B29-B2A9-C8831C16D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76200"/>
            <a:ext cx="1153107" cy="11279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8EAC6C-7797-4888-81A3-20E3DB9E5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51" y="1327177"/>
            <a:ext cx="4382329" cy="49809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D9A5BE-8380-4BCD-9E2A-321F1BA31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967" y="1944434"/>
            <a:ext cx="4542333" cy="37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4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40B685E-6F36-4520-BEE1-82DE4759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903514"/>
          </a:xfrm>
        </p:spPr>
        <p:txBody>
          <a:bodyPr>
            <a:normAutofit/>
          </a:bodyPr>
          <a:lstStyle/>
          <a:p>
            <a:r>
              <a:rPr lang="uk-UA" sz="3600" dirty="0"/>
              <a:t>          </a:t>
            </a:r>
            <a:r>
              <a:rPr lang="en-US" sz="3600" dirty="0"/>
              <a:t> Apple Books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360AAC-C30B-4436-BA45-344763450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9"/>
          <a:stretch/>
        </p:blipFill>
        <p:spPr>
          <a:xfrm>
            <a:off x="1104900" y="52096"/>
            <a:ext cx="1153106" cy="11142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25677" y="1868129"/>
            <a:ext cx="7570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Функціонал: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Вираховується час, проведений за читанням (в додатку)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Список завершених книг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Список запланованих книг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Статистика прочитаних книг (відображаються дати, коли їх завершено)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/>
          </a:p>
          <a:p>
            <a:r>
              <a:rPr lang="uk-UA" dirty="0" smtClean="0"/>
              <a:t>Немає: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Можливість написати рев</a:t>
            </a:r>
            <a:r>
              <a:rPr lang="en-US" dirty="0" smtClean="0"/>
              <a:t>’</a:t>
            </a:r>
            <a:r>
              <a:rPr lang="uk-UA" dirty="0" smtClean="0"/>
              <a:t>ю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dirty="0" smtClean="0"/>
              <a:t>Нагадування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uk-UA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uk-UA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0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97BD6061-C01F-4C01-891C-8F047790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903514"/>
          </a:xfrm>
        </p:spPr>
        <p:txBody>
          <a:bodyPr>
            <a:normAutofit/>
          </a:bodyPr>
          <a:lstStyle/>
          <a:p>
            <a:r>
              <a:rPr lang="uk-UA" sz="3600" dirty="0"/>
              <a:t>          </a:t>
            </a:r>
            <a:r>
              <a:rPr lang="en-US" sz="3600" dirty="0"/>
              <a:t> Apple Books</a:t>
            </a:r>
            <a:r>
              <a:rPr lang="uk-UA" sz="3600" dirty="0"/>
              <a:t> </a:t>
            </a:r>
            <a:r>
              <a:rPr lang="en-US" sz="3600" dirty="0"/>
              <a:t>inside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D7F09D-78F6-4E27-9266-750E0BA2B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9"/>
          <a:stretch/>
        </p:blipFill>
        <p:spPr>
          <a:xfrm>
            <a:off x="1104900" y="52096"/>
            <a:ext cx="1153106" cy="11142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A758E4-96F0-4427-8517-B3D250E79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4" b="3115"/>
          <a:stretch/>
        </p:blipFill>
        <p:spPr>
          <a:xfrm>
            <a:off x="864215" y="1296141"/>
            <a:ext cx="3326045" cy="49448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9F600F-1040-4BBC-81A7-8CE697940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187" y="1296141"/>
            <a:ext cx="4070169" cy="50204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E21F14-D66A-4BFA-9C90-EC4577FCFB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658"/>
          <a:stretch/>
        </p:blipFill>
        <p:spPr>
          <a:xfrm>
            <a:off x="7680094" y="1772816"/>
            <a:ext cx="3719419" cy="42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40B685E-6F36-4520-BEE1-82DE4759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903514"/>
          </a:xfrm>
        </p:spPr>
        <p:txBody>
          <a:bodyPr>
            <a:normAutofit/>
          </a:bodyPr>
          <a:lstStyle/>
          <a:p>
            <a:pPr algn="ctr"/>
            <a:r>
              <a:rPr lang="uk-UA" sz="3600" dirty="0"/>
              <a:t>Що входитиме в реалізацію</a:t>
            </a:r>
            <a:endParaRPr lang="en-US" sz="3200" dirty="0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A38C94F-DE0A-4D09-B057-36C6E42B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/>
              <a:t>Список </a:t>
            </a:r>
            <a:r>
              <a:rPr lang="ru-RU" sz="2400" dirty="0" err="1"/>
              <a:t>прочитаних</a:t>
            </a:r>
            <a:r>
              <a:rPr lang="ru-RU" sz="2400" dirty="0"/>
              <a:t> </a:t>
            </a:r>
            <a:r>
              <a:rPr lang="ru-RU" sz="2400" dirty="0" err="1"/>
              <a:t>книжок</a:t>
            </a:r>
            <a:endParaRPr lang="ru-RU" sz="2400" dirty="0"/>
          </a:p>
          <a:p>
            <a:r>
              <a:rPr lang="ru-RU" sz="2400" dirty="0"/>
              <a:t>Список </a:t>
            </a:r>
            <a:r>
              <a:rPr lang="ru-RU" sz="2400" dirty="0" err="1"/>
              <a:t>запланованих</a:t>
            </a:r>
            <a:r>
              <a:rPr lang="ru-RU" sz="2400" dirty="0"/>
              <a:t> книг</a:t>
            </a:r>
          </a:p>
          <a:p>
            <a:r>
              <a:rPr lang="ru-RU" sz="2400" dirty="0" err="1"/>
              <a:t>Можливість</a:t>
            </a:r>
            <a:r>
              <a:rPr lang="ru-RU" sz="2400" dirty="0"/>
              <a:t> </a:t>
            </a:r>
            <a:r>
              <a:rPr lang="ru-RU" sz="2400" dirty="0" err="1"/>
              <a:t>написання</a:t>
            </a:r>
            <a:r>
              <a:rPr lang="ru-RU" sz="2400" dirty="0"/>
              <a:t> </a:t>
            </a:r>
            <a:r>
              <a:rPr lang="ru-RU" sz="2400" dirty="0" err="1"/>
              <a:t>рев’ю</a:t>
            </a:r>
            <a:endParaRPr lang="ru-RU" sz="2400" dirty="0"/>
          </a:p>
          <a:p>
            <a:r>
              <a:rPr lang="ru-RU" sz="2400" dirty="0"/>
              <a:t>Статистика </a:t>
            </a:r>
            <a:r>
              <a:rPr lang="ru-RU" sz="2400" dirty="0" err="1"/>
              <a:t>прочитаних</a:t>
            </a:r>
            <a:r>
              <a:rPr lang="ru-RU" sz="2400" dirty="0"/>
              <a:t> книг/</a:t>
            </a:r>
            <a:r>
              <a:rPr lang="ru-RU" sz="2400" dirty="0" err="1"/>
              <a:t>сторінок</a:t>
            </a:r>
            <a:endParaRPr lang="ru-RU" sz="2400" dirty="0"/>
          </a:p>
          <a:p>
            <a:r>
              <a:rPr lang="ru-RU" sz="2400" dirty="0" err="1"/>
              <a:t>Нагадування</a:t>
            </a:r>
            <a:r>
              <a:rPr lang="ru-RU" sz="2400" dirty="0"/>
              <a:t> 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322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40B685E-6F36-4520-BEE1-82DE4759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903514"/>
          </a:xfrm>
        </p:spPr>
        <p:txBody>
          <a:bodyPr>
            <a:normAutofit/>
          </a:bodyPr>
          <a:lstStyle/>
          <a:p>
            <a:pPr algn="ctr"/>
            <a:r>
              <a:rPr lang="uk-UA" sz="3600" dirty="0"/>
              <a:t>Головні цілі</a:t>
            </a:r>
            <a:endParaRPr lang="en-US" sz="3200" dirty="0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A38C94F-DE0A-4D09-B057-36C6E42B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err="1"/>
              <a:t>Залучення</a:t>
            </a:r>
            <a:r>
              <a:rPr lang="ru-RU" sz="2400" dirty="0"/>
              <a:t> до </a:t>
            </a:r>
            <a:r>
              <a:rPr lang="ru-RU" sz="2400" dirty="0" err="1"/>
              <a:t>читання</a:t>
            </a:r>
            <a:endParaRPr lang="ru-RU" sz="2400" dirty="0"/>
          </a:p>
          <a:p>
            <a:r>
              <a:rPr lang="ru-RU" sz="2400" dirty="0" err="1"/>
              <a:t>Спостереження</a:t>
            </a:r>
            <a:r>
              <a:rPr lang="ru-RU" sz="2400" dirty="0"/>
              <a:t> за </a:t>
            </a:r>
            <a:r>
              <a:rPr lang="ru-RU" sz="2400" dirty="0" err="1"/>
              <a:t>прогресом</a:t>
            </a:r>
            <a:r>
              <a:rPr lang="ru-RU" sz="2400" dirty="0"/>
              <a:t> за </a:t>
            </a:r>
            <a:r>
              <a:rPr lang="ru-RU" sz="2400" dirty="0" err="1"/>
              <a:t>допомогою</a:t>
            </a:r>
            <a:r>
              <a:rPr lang="ru-RU" sz="2400" dirty="0"/>
              <a:t> </a:t>
            </a:r>
            <a:r>
              <a:rPr lang="ru-RU" sz="2400" dirty="0" err="1"/>
              <a:t>діаграми</a:t>
            </a:r>
            <a:r>
              <a:rPr lang="ru-RU" sz="2400" dirty="0"/>
              <a:t>, </a:t>
            </a:r>
            <a:r>
              <a:rPr lang="ru-RU" sz="2400" dirty="0" err="1"/>
              <a:t>що</a:t>
            </a:r>
            <a:r>
              <a:rPr lang="ru-RU" sz="2400" dirty="0"/>
              <a:t> </a:t>
            </a:r>
            <a:r>
              <a:rPr lang="ru-RU" sz="2400" dirty="0" err="1"/>
              <a:t>відображає</a:t>
            </a:r>
            <a:r>
              <a:rPr lang="ru-RU" sz="2400" dirty="0"/>
              <a:t> </a:t>
            </a:r>
            <a:r>
              <a:rPr lang="ru-RU" sz="2400" dirty="0" err="1"/>
              <a:t>кількість</a:t>
            </a:r>
            <a:r>
              <a:rPr lang="ru-RU" sz="2400" dirty="0"/>
              <a:t> </a:t>
            </a:r>
            <a:r>
              <a:rPr lang="ru-RU" sz="2400" dirty="0" err="1"/>
              <a:t>прочитаних</a:t>
            </a:r>
            <a:r>
              <a:rPr lang="ru-RU" sz="2400" dirty="0"/>
              <a:t> </a:t>
            </a:r>
            <a:r>
              <a:rPr lang="ru-RU" sz="2400" dirty="0" err="1"/>
              <a:t>сторінок</a:t>
            </a:r>
            <a:endParaRPr lang="ru-RU" sz="2400" dirty="0"/>
          </a:p>
          <a:p>
            <a:r>
              <a:rPr lang="ru-RU" sz="2400" dirty="0" err="1"/>
              <a:t>Можливість</a:t>
            </a:r>
            <a:r>
              <a:rPr lang="ru-RU" sz="2400" dirty="0"/>
              <a:t> </a:t>
            </a:r>
            <a:r>
              <a:rPr lang="ru-RU" sz="2400" dirty="0" err="1"/>
              <a:t>писати</a:t>
            </a:r>
            <a:r>
              <a:rPr lang="ru-RU" sz="2400" dirty="0"/>
              <a:t> </a:t>
            </a:r>
            <a:r>
              <a:rPr lang="ru-RU" sz="2400" dirty="0" err="1"/>
              <a:t>короткі</a:t>
            </a:r>
            <a:r>
              <a:rPr lang="ru-RU" sz="2400" dirty="0"/>
              <a:t> </a:t>
            </a:r>
            <a:r>
              <a:rPr lang="ru-RU" sz="2400" dirty="0" err="1"/>
              <a:t>враження</a:t>
            </a:r>
            <a:r>
              <a:rPr lang="ru-RU" sz="2400" dirty="0"/>
              <a:t> про книгу, </a:t>
            </a:r>
            <a:r>
              <a:rPr lang="ru-RU" sz="2400" dirty="0" err="1"/>
              <a:t>що</a:t>
            </a:r>
            <a:r>
              <a:rPr lang="ru-RU" sz="2400" dirty="0"/>
              <a:t> </a:t>
            </a:r>
            <a:r>
              <a:rPr lang="ru-RU" sz="2400" dirty="0" err="1"/>
              <a:t>дозволяє</a:t>
            </a:r>
            <a:r>
              <a:rPr lang="ru-RU" sz="2400" dirty="0"/>
              <a:t> </a:t>
            </a:r>
            <a:r>
              <a:rPr lang="ru-RU" sz="2400" dirty="0" err="1"/>
              <a:t>швидко</a:t>
            </a:r>
            <a:r>
              <a:rPr lang="ru-RU" sz="2400" dirty="0"/>
              <a:t> </a:t>
            </a:r>
            <a:r>
              <a:rPr lang="ru-RU" sz="2400" dirty="0" err="1"/>
              <a:t>визначити</a:t>
            </a:r>
            <a:r>
              <a:rPr lang="ru-RU" sz="2400" dirty="0"/>
              <a:t>, через </a:t>
            </a:r>
            <a:r>
              <a:rPr lang="ru-RU" sz="2400" dirty="0" err="1"/>
              <a:t>деякий</a:t>
            </a:r>
            <a:r>
              <a:rPr lang="ru-RU" sz="2400" dirty="0"/>
              <a:t> час,  </a:t>
            </a:r>
            <a:r>
              <a:rPr lang="ru-RU" sz="2400" dirty="0" err="1"/>
              <a:t>чи</a:t>
            </a:r>
            <a:r>
              <a:rPr lang="ru-RU" sz="2400" dirty="0"/>
              <a:t> </a:t>
            </a:r>
            <a:r>
              <a:rPr lang="ru-RU" sz="2400" dirty="0" err="1"/>
              <a:t>зацікавила</a:t>
            </a:r>
            <a:r>
              <a:rPr lang="ru-RU" sz="2400" dirty="0"/>
              <a:t> вона.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5074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40B685E-6F36-4520-BEE1-82DE4759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903514"/>
          </a:xfrm>
        </p:spPr>
        <p:txBody>
          <a:bodyPr>
            <a:normAutofit/>
          </a:bodyPr>
          <a:lstStyle/>
          <a:p>
            <a:pPr algn="ctr"/>
            <a:r>
              <a:rPr lang="uk-UA" sz="3600" dirty="0"/>
              <a:t>Типи користувачів</a:t>
            </a:r>
            <a:endParaRPr lang="en-US" sz="3200" dirty="0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A38C94F-DE0A-4D09-B057-36C6E42B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err="1"/>
              <a:t>Учні</a:t>
            </a:r>
            <a:endParaRPr lang="ru-RU" sz="2400" dirty="0"/>
          </a:p>
          <a:p>
            <a:r>
              <a:rPr lang="ru-RU" sz="2400" dirty="0" err="1"/>
              <a:t>Студенти</a:t>
            </a:r>
            <a:endParaRPr lang="ru-RU" sz="2400" dirty="0"/>
          </a:p>
          <a:p>
            <a:r>
              <a:rPr lang="ru-RU" sz="2400" dirty="0" err="1"/>
              <a:t>Вчителі</a:t>
            </a:r>
            <a:endParaRPr lang="ru-RU" sz="2400" dirty="0"/>
          </a:p>
          <a:p>
            <a:r>
              <a:rPr lang="ru-RU" sz="2400" dirty="0" err="1"/>
              <a:t>Дорослі</a:t>
            </a:r>
            <a:r>
              <a:rPr lang="ru-RU" sz="2400" dirty="0"/>
              <a:t>/</a:t>
            </a:r>
            <a:r>
              <a:rPr lang="ru-RU" sz="2400" dirty="0" err="1"/>
              <a:t>підлітки</a:t>
            </a:r>
            <a:r>
              <a:rPr lang="ru-RU" sz="2400" dirty="0"/>
              <a:t>/</a:t>
            </a:r>
            <a:r>
              <a:rPr lang="ru-RU" sz="2400" dirty="0" err="1"/>
              <a:t>діти</a:t>
            </a:r>
            <a:endParaRPr lang="ru-RU" sz="2400" dirty="0"/>
          </a:p>
          <a:p>
            <a:r>
              <a:rPr lang="ru-RU" sz="2400" dirty="0"/>
              <a:t>І </a:t>
            </a:r>
            <a:r>
              <a:rPr lang="ru-RU" sz="2400" dirty="0" err="1"/>
              <a:t>тд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ABDECA-8D11-480F-AAE9-741F2D270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60" y="1458522"/>
            <a:ext cx="3788474" cy="2525649"/>
          </a:xfrm>
          <a:prstGeom prst="rect">
            <a:avLst/>
          </a:prstGeom>
        </p:spPr>
      </p:pic>
      <p:pic>
        <p:nvPicPr>
          <p:cNvPr id="2050" name="Picture 2" descr="Kiếm tiền bằng việc viết ebook và xuất bản">
            <a:extLst>
              <a:ext uri="{FF2B5EF4-FFF2-40B4-BE49-F238E27FC236}">
                <a16:creationId xmlns:a16="http://schemas.microsoft.com/office/drawing/2014/main" id="{864C4A3E-6B93-4388-9985-FDD52E00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389" y="4076249"/>
            <a:ext cx="3780873" cy="252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03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40B685E-6F36-4520-BEE1-82DE4759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903514"/>
          </a:xfrm>
        </p:spPr>
        <p:txBody>
          <a:bodyPr>
            <a:normAutofit/>
          </a:bodyPr>
          <a:lstStyle/>
          <a:p>
            <a:pPr algn="ctr"/>
            <a:r>
              <a:rPr lang="uk-UA" sz="3600" dirty="0"/>
              <a:t>Подібні додатки</a:t>
            </a:r>
            <a:endParaRPr lang="en-US" sz="3200" dirty="0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A38C94F-DE0A-4D09-B057-36C6E42B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FBReader</a:t>
            </a:r>
            <a:endParaRPr lang="en-US" sz="2400" dirty="0"/>
          </a:p>
          <a:p>
            <a:r>
              <a:rPr lang="en-US" sz="2400" dirty="0" err="1"/>
              <a:t>LitRes</a:t>
            </a:r>
            <a:endParaRPr lang="en-US" sz="2400" dirty="0"/>
          </a:p>
          <a:p>
            <a:r>
              <a:rPr lang="en-US" sz="2400" dirty="0" err="1"/>
              <a:t>Eboox</a:t>
            </a:r>
            <a:endParaRPr lang="en-US" sz="2400" dirty="0"/>
          </a:p>
          <a:p>
            <a:r>
              <a:rPr lang="en-US" sz="2400" dirty="0"/>
              <a:t>Apple Books</a:t>
            </a:r>
            <a:endParaRPr lang="uk-UA" sz="2400" dirty="0"/>
          </a:p>
          <a:p>
            <a:r>
              <a:rPr lang="en-US" sz="2400" dirty="0" err="1"/>
              <a:t>ReadEra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D73E2C-DD03-4367-902D-DB88B70F9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1"/>
          <a:stretch/>
        </p:blipFill>
        <p:spPr>
          <a:xfrm>
            <a:off x="4939781" y="1467448"/>
            <a:ext cx="1442357" cy="144769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3F2406-6981-497F-B088-3C16B7E4A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86" b="3758"/>
          <a:stretch/>
        </p:blipFill>
        <p:spPr>
          <a:xfrm>
            <a:off x="6382139" y="3310578"/>
            <a:ext cx="1521794" cy="14476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74CE99-634E-44E3-841C-3DF022AFE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722" y="1822027"/>
            <a:ext cx="1521794" cy="14885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E76F49-9D3F-4761-BEA0-BBF42E825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419"/>
          <a:stretch/>
        </p:blipFill>
        <p:spPr>
          <a:xfrm>
            <a:off x="9339619" y="3538786"/>
            <a:ext cx="1521794" cy="14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40B685E-6F36-4520-BEE1-82DE4759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903514"/>
          </a:xfrm>
        </p:spPr>
        <p:txBody>
          <a:bodyPr>
            <a:normAutofit/>
          </a:bodyPr>
          <a:lstStyle/>
          <a:p>
            <a:r>
              <a:rPr lang="en-US" sz="3200" dirty="0"/>
              <a:t>	   </a:t>
            </a:r>
            <a:r>
              <a:rPr lang="en-US" sz="3600" dirty="0" err="1"/>
              <a:t>FBReader</a:t>
            </a:r>
            <a:endParaRPr lang="en-US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5BB752-7682-453D-B4CC-D13A6B164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1"/>
          <a:stretch/>
        </p:blipFill>
        <p:spPr>
          <a:xfrm>
            <a:off x="1104900" y="15785"/>
            <a:ext cx="1153107" cy="1157378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 smtClean="0"/>
              <a:t>Функціонал</a:t>
            </a:r>
            <a:r>
              <a:rPr lang="ru-RU" dirty="0" smtClean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 smtClean="0"/>
              <a:t> </a:t>
            </a:r>
            <a:r>
              <a:rPr lang="ru-RU" dirty="0" err="1" smtClean="0"/>
              <a:t>сортування</a:t>
            </a:r>
            <a:r>
              <a:rPr lang="ru-RU" dirty="0" smtClean="0"/>
              <a:t> книг(за автором, за </a:t>
            </a:r>
            <a:r>
              <a:rPr lang="ru-RU" dirty="0" err="1" smtClean="0"/>
              <a:t>назвою</a:t>
            </a:r>
            <a:r>
              <a:rPr lang="ru-RU" dirty="0" smtClean="0"/>
              <a:t>, за жанром…)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 err="1" smtClean="0"/>
              <a:t>Навігація</a:t>
            </a:r>
            <a:r>
              <a:rPr lang="ru-RU" dirty="0" smtClean="0"/>
              <a:t> по </a:t>
            </a:r>
            <a:r>
              <a:rPr lang="ru-RU" dirty="0" err="1" smtClean="0"/>
              <a:t>книзі</a:t>
            </a:r>
            <a:endParaRPr lang="ru-RU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ru-RU" dirty="0" err="1" smtClean="0"/>
              <a:t>Створення</a:t>
            </a:r>
            <a:r>
              <a:rPr lang="ru-RU" dirty="0" smtClean="0"/>
              <a:t> закладок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 smtClean="0"/>
              <a:t>Список </a:t>
            </a:r>
            <a:r>
              <a:rPr lang="ru-RU" dirty="0" err="1" smtClean="0"/>
              <a:t>читання</a:t>
            </a:r>
            <a:endParaRPr lang="ru-RU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ru-RU" dirty="0" err="1" smtClean="0"/>
              <a:t>Добавлення</a:t>
            </a:r>
            <a:r>
              <a:rPr lang="ru-RU" dirty="0" smtClean="0"/>
              <a:t> в </a:t>
            </a:r>
            <a:r>
              <a:rPr lang="ru-RU" dirty="0" err="1" smtClean="0"/>
              <a:t>обране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Немає</a:t>
            </a:r>
            <a:r>
              <a:rPr lang="ru-RU" dirty="0" smtClean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 err="1" smtClean="0"/>
              <a:t>Нагадувань</a:t>
            </a:r>
            <a:endParaRPr lang="ru-RU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ru-RU" dirty="0" smtClean="0"/>
              <a:t>Статистики </a:t>
            </a:r>
            <a:r>
              <a:rPr lang="ru-RU" dirty="0" err="1" smtClean="0"/>
              <a:t>читання</a:t>
            </a:r>
            <a:endParaRPr lang="ru-RU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ru-RU" dirty="0" err="1" smtClean="0"/>
              <a:t>Можливість</a:t>
            </a:r>
            <a:r>
              <a:rPr lang="ru-RU" dirty="0" smtClean="0"/>
              <a:t> </a:t>
            </a:r>
            <a:r>
              <a:rPr lang="ru-RU" dirty="0" err="1" smtClean="0"/>
              <a:t>написати</a:t>
            </a:r>
            <a:r>
              <a:rPr lang="ru-RU" dirty="0" smtClean="0"/>
              <a:t> рев</a:t>
            </a:r>
            <a:r>
              <a:rPr lang="en-US" dirty="0" smtClean="0"/>
              <a:t>’</a:t>
            </a:r>
            <a:r>
              <a:rPr lang="uk-UA" dirty="0" smtClean="0"/>
              <a:t>ю</a:t>
            </a:r>
            <a:endParaRPr lang="ru-RU" dirty="0" smtClean="0"/>
          </a:p>
          <a:p>
            <a:pPr>
              <a:buFont typeface="Wingdings" panose="05000000000000000000" pitchFamily="2" charset="2"/>
              <a:buChar char="v"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40B685E-6F36-4520-BEE1-82DE4759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903514"/>
          </a:xfrm>
        </p:spPr>
        <p:txBody>
          <a:bodyPr>
            <a:normAutofit/>
          </a:bodyPr>
          <a:lstStyle/>
          <a:p>
            <a:r>
              <a:rPr lang="en-US" sz="3200" dirty="0"/>
              <a:t>	   </a:t>
            </a:r>
            <a:r>
              <a:rPr lang="en-US" sz="3600" dirty="0" err="1"/>
              <a:t>FBReader</a:t>
            </a:r>
            <a:r>
              <a:rPr lang="en-US" sz="3600" dirty="0"/>
              <a:t> inside</a:t>
            </a:r>
            <a:endParaRPr lang="en-US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5BB752-7682-453D-B4CC-D13A6B164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1"/>
          <a:stretch/>
        </p:blipFill>
        <p:spPr>
          <a:xfrm>
            <a:off x="1104900" y="15785"/>
            <a:ext cx="1153107" cy="11573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E05EA-D056-4F8D-B99C-3A71D281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521901"/>
            <a:ext cx="4656632" cy="47285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767764-75C0-459D-92C3-ACF04A74F3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543"/>
          <a:stretch/>
        </p:blipFill>
        <p:spPr>
          <a:xfrm>
            <a:off x="6430470" y="1521902"/>
            <a:ext cx="4251262" cy="47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40B685E-6F36-4520-BEE1-82DE4759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903514"/>
          </a:xfrm>
        </p:spPr>
        <p:txBody>
          <a:bodyPr>
            <a:normAutofit/>
          </a:bodyPr>
          <a:lstStyle/>
          <a:p>
            <a:r>
              <a:rPr lang="en-US" sz="3600" dirty="0"/>
              <a:t>           </a:t>
            </a:r>
            <a:r>
              <a:rPr lang="en-US" sz="3600" dirty="0" err="1"/>
              <a:t>LitRes</a:t>
            </a:r>
            <a:endParaRPr lang="en-US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B414ED-A9AF-4969-B7A7-3C71A543D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86" b="3758"/>
          <a:stretch/>
        </p:blipFill>
        <p:spPr>
          <a:xfrm>
            <a:off x="1104900" y="76200"/>
            <a:ext cx="1153107" cy="10969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0789" y="1897626"/>
            <a:ext cx="100289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/>
              <a:t>Функціонал: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sz="2000" dirty="0" smtClean="0"/>
              <a:t>Створення закладок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sz="2000" dirty="0" smtClean="0"/>
              <a:t>Список книг для читання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sz="2000" dirty="0" smtClean="0"/>
              <a:t>Улюблені книги</a:t>
            </a:r>
          </a:p>
          <a:p>
            <a:endParaRPr lang="uk-UA" sz="2000" dirty="0"/>
          </a:p>
          <a:p>
            <a:r>
              <a:rPr lang="uk-UA" sz="2000" dirty="0" smtClean="0"/>
              <a:t>Немає: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sz="2000" dirty="0" smtClean="0"/>
              <a:t>Створення рев</a:t>
            </a:r>
            <a:r>
              <a:rPr lang="en-US" sz="2000" dirty="0" smtClean="0"/>
              <a:t>’</a:t>
            </a:r>
            <a:r>
              <a:rPr lang="uk-UA" sz="2000" dirty="0" smtClean="0"/>
              <a:t>ю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sz="2000" dirty="0" smtClean="0"/>
              <a:t>Ведення статистики читання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sz="2000" dirty="0" smtClean="0"/>
              <a:t>Нагадування про </a:t>
            </a:r>
            <a:r>
              <a:rPr lang="uk-UA" sz="2000" dirty="0" err="1" smtClean="0"/>
              <a:t>читаня</a:t>
            </a:r>
            <a:endParaRPr lang="uk-UA" sz="2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uk-UA" sz="2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uk-UA" sz="2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uk-UA" sz="2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uk-UA" sz="20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184684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0251FB-055E-4DB1-B6A2-8136DE1CD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64" t="-20668" r="1564" b="20668"/>
          <a:stretch/>
        </p:blipFill>
        <p:spPr>
          <a:xfrm>
            <a:off x="1104900" y="0"/>
            <a:ext cx="4176227" cy="6726508"/>
          </a:xfrm>
          <a:prstGeom prst="rect">
            <a:avLst/>
          </a:prstGeom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F8C09358-3C74-4757-931F-049EA87E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69" y="76200"/>
            <a:ext cx="9980682" cy="903514"/>
          </a:xfrm>
        </p:spPr>
        <p:txBody>
          <a:bodyPr>
            <a:normAutofit/>
          </a:bodyPr>
          <a:lstStyle/>
          <a:p>
            <a:r>
              <a:rPr lang="en-US" sz="3600" dirty="0"/>
              <a:t>           </a:t>
            </a:r>
            <a:r>
              <a:rPr lang="en-US" sz="3600" dirty="0" err="1"/>
              <a:t>LitRes</a:t>
            </a:r>
            <a:r>
              <a:rPr lang="uk-UA" sz="3600" dirty="0"/>
              <a:t> </a:t>
            </a:r>
            <a:r>
              <a:rPr lang="en-US" sz="3600" dirty="0"/>
              <a:t>inside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BDF8C02-072D-4C4E-9530-3827FAF5A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86" b="3758"/>
          <a:stretch/>
        </p:blipFill>
        <p:spPr>
          <a:xfrm>
            <a:off x="1104900" y="76200"/>
            <a:ext cx="1153107" cy="10969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E51C57-8F6E-4948-A2FC-0E95E4E50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9" b="10797"/>
          <a:stretch/>
        </p:blipFill>
        <p:spPr>
          <a:xfrm>
            <a:off x="6095241" y="1416698"/>
            <a:ext cx="4762465" cy="53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4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Настроювані 6">
      <a:dk1>
        <a:srgbClr val="514843"/>
      </a:dk1>
      <a:lt1>
        <a:srgbClr val="FFFFFF"/>
      </a:lt1>
      <a:dk2>
        <a:srgbClr val="000000"/>
      </a:dk2>
      <a:lt2>
        <a:srgbClr val="FFFFFF"/>
      </a:lt2>
      <a:accent1>
        <a:srgbClr val="514843"/>
      </a:accent1>
      <a:accent2>
        <a:srgbClr val="9C060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252</Words>
  <Application>Microsoft Office PowerPoint</Application>
  <PresentationFormat>Широкоэкранный</PresentationFormat>
  <Paragraphs>86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Euphemia</vt:lpstr>
      <vt:lpstr>Plantagenet Cherokee</vt:lpstr>
      <vt:lpstr>Wingdings</vt:lpstr>
      <vt:lpstr>Academic Literature 16x9</vt:lpstr>
      <vt:lpstr>book reader</vt:lpstr>
      <vt:lpstr>Що входитиме в реалізацію</vt:lpstr>
      <vt:lpstr>Головні цілі</vt:lpstr>
      <vt:lpstr>Типи користувачів</vt:lpstr>
      <vt:lpstr>Подібні додатки</vt:lpstr>
      <vt:lpstr>    FBReader</vt:lpstr>
      <vt:lpstr>    FBReader inside</vt:lpstr>
      <vt:lpstr>           LitRes</vt:lpstr>
      <vt:lpstr>           LitRes inside</vt:lpstr>
      <vt:lpstr>           Eboox</vt:lpstr>
      <vt:lpstr>           Eboox inside</vt:lpstr>
      <vt:lpstr>           Apple Books</vt:lpstr>
      <vt:lpstr>           Apple Books inside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Еріка Сипко</dc:creator>
  <cp:lastModifiedBy>vikan</cp:lastModifiedBy>
  <cp:revision>17</cp:revision>
  <dcterms:created xsi:type="dcterms:W3CDTF">2020-09-14T14:22:30Z</dcterms:created>
  <dcterms:modified xsi:type="dcterms:W3CDTF">2020-09-15T09:43:48Z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